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8" r:id="rId11"/>
    <p:sldId id="267" r:id="rId12"/>
    <p:sldId id="265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F96C45B-7DE4-491D-854A-30DFE597BEC5}">
          <p14:sldIdLst>
            <p14:sldId id="266"/>
            <p14:sldId id="256"/>
            <p14:sldId id="257"/>
            <p14:sldId id="258"/>
            <p14:sldId id="259"/>
            <p14:sldId id="260"/>
            <p14:sldId id="262"/>
            <p14:sldId id="263"/>
            <p14:sldId id="264"/>
            <p14:sldId id="268"/>
            <p14:sldId id="267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7" d="100"/>
          <a:sy n="57" d="100"/>
        </p:scale>
        <p:origin x="55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3345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92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6701B57A-8BEF-6DBD-29C6-42430C325759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8896B3A0-87F7-57D5-54F6-34CB8C450382}"/>
              </a:ext>
            </a:extLst>
          </p:cNvPr>
          <p:cNvSpPr/>
          <p:nvPr/>
        </p:nvSpPr>
        <p:spPr>
          <a:xfrm>
            <a:off x="7620" y="0"/>
            <a:ext cx="14630400" cy="8229600"/>
          </a:xfrm>
          <a:prstGeom prst="rect">
            <a:avLst/>
          </a:prstGeom>
          <a:solidFill>
            <a:schemeClr val="tx1">
              <a:alpha val="75000"/>
            </a:schemeClr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B29A5809-3474-D776-A1D3-B4E777DBF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2E93DC93-C0DC-AA8C-B131-494079FD05EE}"/>
              </a:ext>
            </a:extLst>
          </p:cNvPr>
          <p:cNvSpPr/>
          <p:nvPr/>
        </p:nvSpPr>
        <p:spPr>
          <a:xfrm>
            <a:off x="6319599" y="148066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1B1B27"/>
                </a:solidFill>
                <a:latin typeface="Raleway" pitchFamily="34" charset="0"/>
              </a:rPr>
              <a:t>Shadow strike</a:t>
            </a:r>
            <a:endParaRPr lang="en-US" sz="6036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BEC1046D-0982-B883-C0FF-2BFAB35B2C24}"/>
              </a:ext>
            </a:extLst>
          </p:cNvPr>
          <p:cNvSpPr/>
          <p:nvPr/>
        </p:nvSpPr>
        <p:spPr>
          <a:xfrm>
            <a:off x="6315790" y="2917983"/>
            <a:ext cx="36615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dirty="0"/>
              <a:t>Mobile Computing </a:t>
            </a:r>
            <a:br>
              <a:rPr lang="en-US" sz="2800" dirty="0"/>
            </a:br>
            <a:r>
              <a:rPr lang="en-US" sz="2800" dirty="0"/>
              <a:t>Event-02</a:t>
            </a: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D7D9D8CD-F2D2-493F-7A0F-0691138E661F}"/>
              </a:ext>
            </a:extLst>
          </p:cNvPr>
          <p:cNvSpPr/>
          <p:nvPr/>
        </p:nvSpPr>
        <p:spPr>
          <a:xfrm>
            <a:off x="6319599" y="6376749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C1D2BB9D-F489-DC4A-55E5-D89FDF233C16}"/>
              </a:ext>
            </a:extLst>
          </p:cNvPr>
          <p:cNvSpPr/>
          <p:nvPr/>
        </p:nvSpPr>
        <p:spPr>
          <a:xfrm>
            <a:off x="6497300" y="4205704"/>
            <a:ext cx="6683140" cy="14932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Vadiraj Hayagreeva</a:t>
            </a:r>
            <a:br>
              <a:rPr lang="en-US" sz="2187" b="1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187" b="1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Krishnakumar Balachandra Bhat</a:t>
            </a:r>
            <a:br>
              <a:rPr lang="en-US" sz="2187" b="1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187" b="1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Gururaj Deepak </a:t>
            </a:r>
            <a:r>
              <a:rPr lang="en-US" sz="2187" b="1" dirty="0" err="1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Todurkar</a:t>
            </a:r>
            <a:br>
              <a:rPr lang="en-US" sz="2187" b="1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2187" b="1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 R Manoj</a:t>
            </a:r>
          </a:p>
          <a:p>
            <a:pPr marL="0" indent="0" algn="l">
              <a:lnSpc>
                <a:spcPts val="3062"/>
              </a:lnSpc>
              <a:buNone/>
            </a:pPr>
            <a:br>
              <a:rPr lang="en-US" sz="2187" b="1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endParaRPr lang="en-US" sz="2187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215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7992" y="1049893"/>
            <a:ext cx="6016509" cy="18653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just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code Logic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825071" y="3470672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6199168" y="3470672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6102131" y="4387215"/>
            <a:ext cx="22320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73265" y="3434841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854067" y="1641140"/>
            <a:ext cx="5252225" cy="34568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1" name="Picture 10" descr="A screenshot of a video game&#10;&#10;Description automatically generated">
            <a:extLst>
              <a:ext uri="{FF2B5EF4-FFF2-40B4-BE49-F238E27FC236}">
                <a16:creationId xmlns:a16="http://schemas.microsoft.com/office/drawing/2014/main" id="{C976C99A-AE34-D74B-5F26-85C252C61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2" y="2469416"/>
            <a:ext cx="7478411" cy="40252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F75691-C065-F9EB-4BFD-304A5480C6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5332" y="4143235"/>
            <a:ext cx="6713555" cy="389225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FD88695-6C46-9909-C4E8-59AABD04E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8030" y="305755"/>
            <a:ext cx="6848158" cy="385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198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535C15-D6FC-9869-C55A-151F55280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990" y="0"/>
            <a:ext cx="1098042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982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113603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40507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final summary highlighting the key features and benefits of the game, inspiring players to dive in and explore the engaging world.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616518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390798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Welcome to our presentation on an immersive and engaging game experience. Explore the captivating world of player movement, jumping mechanics, and score tracking.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24077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299686" y="5224105"/>
            <a:ext cx="294596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97906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Player Movement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675001" y="4006691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Smooth, responsive movements allow players to navigate seamlessly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675001" y="445091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Intuitive controls enable players to quickly adapt and explore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675001" y="4895136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Precise control over speed and direction enhances player agency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62366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Jumping Mechanics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1188601" y="3651290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Jump height and duration controlled by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button press duration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188601" y="4095512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Precise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timing and coordination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required to clear gaps and obstacles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188601" y="4895136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Responsive,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smooth jump animations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for immersive player experience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2455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Fragile Platforms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Precarious platforms disintegrate rapidly, requiring players to react quickly and jump to safety.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14726"/>
            <a:ext cx="608195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Collect the Gold Points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753439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06801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Gather the Coins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548432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 the valuable gold points scattered throughout the level.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753439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50681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Time Your Jumps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548551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Time your jumps precisely to grab the coins before they disappear.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2753439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50681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Earn High Scores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548551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 as many coins as possible to achieve the highest scores.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58757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High Score Tracking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4806315"/>
            <a:ext cx="10554414" cy="27742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8" name="Shape 4"/>
          <p:cNvSpPr/>
          <p:nvPr/>
        </p:nvSpPr>
        <p:spPr>
          <a:xfrm>
            <a:off x="4607183" y="4028718"/>
            <a:ext cx="27742" cy="777597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9" name="Shape 5"/>
          <p:cNvSpPr/>
          <p:nvPr/>
        </p:nvSpPr>
        <p:spPr>
          <a:xfrm>
            <a:off x="4371142" y="455640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D3033"/>
          </a:solidFill>
          <a:ln/>
        </p:spPr>
      </p:sp>
      <p:sp>
        <p:nvSpPr>
          <p:cNvPr id="10" name="Text 6"/>
          <p:cNvSpPr/>
          <p:nvPr/>
        </p:nvSpPr>
        <p:spPr>
          <a:xfrm>
            <a:off x="4563547" y="4598075"/>
            <a:ext cx="11501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232309" y="297060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Persistent Scores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2260163" y="3451027"/>
            <a:ext cx="472178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Player's high scores saved across sessions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301329" y="4806315"/>
            <a:ext cx="27742" cy="777597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4" name="Shape 10"/>
          <p:cNvSpPr/>
          <p:nvPr/>
        </p:nvSpPr>
        <p:spPr>
          <a:xfrm>
            <a:off x="7065288" y="455640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D3033"/>
          </a:solidFill>
          <a:ln/>
        </p:spPr>
      </p:sp>
      <p:sp>
        <p:nvSpPr>
          <p:cNvPr id="15" name="Text 11"/>
          <p:cNvSpPr/>
          <p:nvPr/>
        </p:nvSpPr>
        <p:spPr>
          <a:xfrm>
            <a:off x="7213044" y="4598075"/>
            <a:ext cx="20431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900261" y="5806202"/>
            <a:ext cx="282987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Leaderboard Display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4954310" y="6286619"/>
            <a:ext cx="472178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Real-time global leaderboard with top players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9995475" y="4028718"/>
            <a:ext cx="27742" cy="777597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9" name="Shape 15"/>
          <p:cNvSpPr/>
          <p:nvPr/>
        </p:nvSpPr>
        <p:spPr>
          <a:xfrm>
            <a:off x="9759434" y="455640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D3033"/>
          </a:solidFill>
          <a:ln/>
        </p:spPr>
      </p:sp>
      <p:sp>
        <p:nvSpPr>
          <p:cNvPr id="20" name="Text 16"/>
          <p:cNvSpPr/>
          <p:nvPr/>
        </p:nvSpPr>
        <p:spPr>
          <a:xfrm>
            <a:off x="9906000" y="4598075"/>
            <a:ext cx="20669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8620601" y="26152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Score Milestones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7648456" y="3095625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Achieve new high score thresholds for rewards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56103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Music Integration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699748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77345"/>
            <a:ext cx="278320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Ambient Soundtrack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957763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Immersive background music sets the tone.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3699748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77345"/>
            <a:ext cx="280463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Dynamic Audio Cues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957763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Responsive sound effects for key events.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3699748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773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Customizable Audio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957763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Allow players to adjust music and sound levels.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7993" y="222087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just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Additional Features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825071" y="3470672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Accessibility Options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583418" y="4387215"/>
            <a:ext cx="22320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Customizable controls and visual settings for diverse player needs.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199168" y="3470672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 Modes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6102131" y="4387215"/>
            <a:ext cx="22320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Unlock and explore different difficulty settings to test skills.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73265" y="3434841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Collectible Items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573265" y="4129214"/>
            <a:ext cx="22320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Discover power-ups, upgrades, and hidden treasures to enhance play.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Custom</PresentationFormat>
  <Paragraphs>60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Prata</vt:lpstr>
      <vt:lpstr>Arial</vt:lpstr>
      <vt:lpstr>Calibri</vt:lpstr>
      <vt:lpstr>Raleway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Balachandra Bhat, Krishnakumar</cp:lastModifiedBy>
  <cp:revision>3</cp:revision>
  <dcterms:created xsi:type="dcterms:W3CDTF">2024-05-04T03:42:23Z</dcterms:created>
  <dcterms:modified xsi:type="dcterms:W3CDTF">2024-05-04T04:44:21Z</dcterms:modified>
</cp:coreProperties>
</file>